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732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904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572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1597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5520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337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189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6872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9574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1295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4837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417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DCFE6-43DB-4D3B-9695-00CEAF03954E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7FD3F-2C01-4AF3-9DF4-C96E118A3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03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446" y="-11724"/>
            <a:ext cx="9167446" cy="6869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533400"/>
            <a:ext cx="7772400" cy="1470025"/>
          </a:xfrm>
        </p:spPr>
        <p:txBody>
          <a:bodyPr/>
          <a:lstStyle/>
          <a:p>
            <a:r>
              <a:rPr lang="en-US" dirty="0" smtClean="0"/>
              <a:t>Theresienstadt Concentration camp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88677" y="5562600"/>
            <a:ext cx="2743200" cy="6096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by Joel Norman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025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happened on the last days of the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prisoners were killed near the end of the war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it was liberated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was liberated in 1945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Films and documentaries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Schindler’s list</a:t>
            </a:r>
          </a:p>
          <a:p>
            <a:r>
              <a:rPr lang="en-US" dirty="0" smtClean="0"/>
              <a:t>Holocaust(TV miniseries)</a:t>
            </a:r>
          </a:p>
          <a:p>
            <a:r>
              <a:rPr lang="en-US" dirty="0" smtClean="0"/>
              <a:t>The last butterfly</a:t>
            </a:r>
          </a:p>
          <a:p>
            <a:r>
              <a:rPr lang="en-US" dirty="0" smtClean="0"/>
              <a:t>War and Remembrance(TV miniseries)</a:t>
            </a:r>
          </a:p>
          <a:p>
            <a:r>
              <a:rPr lang="en-US" dirty="0" smtClean="0"/>
              <a:t>Transport from paradise</a:t>
            </a:r>
          </a:p>
          <a:p>
            <a:r>
              <a:rPr lang="en-US" dirty="0" smtClean="0"/>
              <a:t>A story about a Bad dream</a:t>
            </a:r>
          </a:p>
          <a:p>
            <a:r>
              <a:rPr lang="en-US" dirty="0" smtClean="0"/>
              <a:t>Paradise camp</a:t>
            </a:r>
          </a:p>
          <a:p>
            <a:r>
              <a:rPr lang="en-US" dirty="0" smtClean="0"/>
              <a:t>Prisoner of Paradise </a:t>
            </a:r>
          </a:p>
          <a:p>
            <a:r>
              <a:rPr lang="en-US" dirty="0" smtClean="0"/>
              <a:t>Voices of the children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685799"/>
          </a:xfrm>
        </p:spPr>
        <p:txBody>
          <a:bodyPr/>
          <a:lstStyle/>
          <a:p>
            <a:r>
              <a:rPr lang="en-US" dirty="0" smtClean="0"/>
              <a:t>In Garrison town in Northwestern Czechoslovakia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84681"/>
            <a:ext cx="5708555" cy="3425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2830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845"/>
            <a:ext cx="8305800" cy="7301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Who was sent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52134"/>
            <a:ext cx="2895600" cy="2971800"/>
          </a:xfrm>
        </p:spPr>
        <p:txBody>
          <a:bodyPr/>
          <a:lstStyle/>
          <a:p>
            <a:r>
              <a:rPr lang="en-US" dirty="0" smtClean="0"/>
              <a:t>Mostly Jews</a:t>
            </a:r>
          </a:p>
          <a:p>
            <a:endParaRPr lang="en-US" dirty="0" smtClean="0"/>
          </a:p>
          <a:p>
            <a:r>
              <a:rPr lang="en-US" dirty="0" smtClean="0"/>
              <a:t>Roma people</a:t>
            </a:r>
          </a:p>
          <a:p>
            <a:endParaRPr lang="en-US" dirty="0" smtClean="0"/>
          </a:p>
          <a:p>
            <a:r>
              <a:rPr lang="en-US" dirty="0" smtClean="0"/>
              <a:t>Homosexuals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66800"/>
            <a:ext cx="2362200" cy="248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62400"/>
            <a:ext cx="4038600" cy="265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omosexuals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3810000"/>
            <a:ext cx="23812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3064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concentration camp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2362200"/>
          </a:xfrm>
        </p:spPr>
        <p:txBody>
          <a:bodyPr/>
          <a:lstStyle/>
          <a:p>
            <a:r>
              <a:rPr lang="en-US" dirty="0" smtClean="0"/>
              <a:t>A concentration camp is a place which a government uses to keep people who are either against that government or who it thinks are too dangerous to remain free.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173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hunger</a:t>
            </a:r>
          </a:p>
          <a:p>
            <a:r>
              <a:rPr lang="en-US" dirty="0" smtClean="0"/>
              <a:t>sickness</a:t>
            </a:r>
          </a:p>
          <a:p>
            <a:r>
              <a:rPr lang="en-US" dirty="0" smtClean="0"/>
              <a:t>poor sanitary (</a:t>
            </a:r>
            <a:r>
              <a:rPr lang="en-US" dirty="0" err="1" smtClean="0"/>
              <a:t>i.e</a:t>
            </a:r>
            <a:r>
              <a:rPr lang="en-US" dirty="0" smtClean="0"/>
              <a:t> shower, bath,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2722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/>
          <a:lstStyle/>
          <a:p>
            <a:r>
              <a:rPr lang="en-US" dirty="0" smtClean="0"/>
              <a:t>107, 000 people were left in the concentration camp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0642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number of deaths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total number of deaths was 35,088.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90411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people did to survive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Lots of activities to do for children(drawing, </a:t>
            </a:r>
            <a:r>
              <a:rPr lang="en-US" dirty="0" err="1" smtClean="0"/>
              <a:t>painting,etc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housekeeping </a:t>
            </a:r>
          </a:p>
          <a:p>
            <a:r>
              <a:rPr lang="en-US" dirty="0" smtClean="0"/>
              <a:t>a small school</a:t>
            </a:r>
          </a:p>
          <a:p>
            <a:r>
              <a:rPr lang="en-US" dirty="0" smtClean="0"/>
              <a:t>had to wear there own clothes and sometimes had to get new ones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928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it was opened and closed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/>
          <a:lstStyle/>
          <a:p>
            <a:r>
              <a:rPr lang="en-US" dirty="0" smtClean="0"/>
              <a:t>began on November 24, 1941and ended May 9, 1945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204</Words>
  <Application>Microsoft Office PowerPoint</Application>
  <PresentationFormat>On-screen Show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Theresienstadt Concentration camp</vt:lpstr>
      <vt:lpstr>location</vt:lpstr>
      <vt:lpstr>Who was sent here</vt:lpstr>
      <vt:lpstr>A concentration camp</vt:lpstr>
      <vt:lpstr>Conditions </vt:lpstr>
      <vt:lpstr>Number of People</vt:lpstr>
      <vt:lpstr>Total number of deaths</vt:lpstr>
      <vt:lpstr>What people did to survive </vt:lpstr>
      <vt:lpstr>When it was opened and closed </vt:lpstr>
      <vt:lpstr>What happened on the last days of the war</vt:lpstr>
      <vt:lpstr>When it was liberated </vt:lpstr>
      <vt:lpstr>Films and documentaries</vt:lpstr>
    </vt:vector>
  </TitlesOfParts>
  <Company>GVSD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Theresienstadt Concentration camp</dc:title>
  <dc:creator>Norman, Joel</dc:creator>
  <cp:lastModifiedBy>301958</cp:lastModifiedBy>
  <cp:revision>7</cp:revision>
  <dcterms:created xsi:type="dcterms:W3CDTF">2013-04-30T20:16:46Z</dcterms:created>
  <dcterms:modified xsi:type="dcterms:W3CDTF">2013-04-30T21:28:57Z</dcterms:modified>
</cp:coreProperties>
</file>